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A04A3-129B-4876-BE82-4DF725236C1A}" type="datetimeFigureOut">
              <a:rPr lang="bg-BG" smtClean="0"/>
              <a:t>31.08.2020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0EF17-B576-4A94-9714-EDE1AFF588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579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EF17-B576-4A94-9714-EDE1AFF58899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018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3266-9C93-4FC1-A92D-F883089C7B05}" type="datetimeFigureOut">
              <a:rPr lang="bg-BG" smtClean="0"/>
              <a:t>31.08.2020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A66-C418-4227-93F9-8B75AF67BE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225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3266-9C93-4FC1-A92D-F883089C7B05}" type="datetimeFigureOut">
              <a:rPr lang="bg-BG" smtClean="0"/>
              <a:t>31.08.2020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A66-C418-4227-93F9-8B75AF67BE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469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3266-9C93-4FC1-A92D-F883089C7B05}" type="datetimeFigureOut">
              <a:rPr lang="bg-BG" smtClean="0"/>
              <a:t>31.08.2020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A66-C418-4227-93F9-8B75AF67BE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475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3266-9C93-4FC1-A92D-F883089C7B05}" type="datetimeFigureOut">
              <a:rPr lang="bg-BG" smtClean="0"/>
              <a:t>31.08.2020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A66-C418-4227-93F9-8B75AF67BE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815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3266-9C93-4FC1-A92D-F883089C7B05}" type="datetimeFigureOut">
              <a:rPr lang="bg-BG" smtClean="0"/>
              <a:t>31.08.2020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A66-C418-4227-93F9-8B75AF67BE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368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3266-9C93-4FC1-A92D-F883089C7B05}" type="datetimeFigureOut">
              <a:rPr lang="bg-BG" smtClean="0"/>
              <a:t>31.08.2020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A66-C418-4227-93F9-8B75AF67BE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33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3266-9C93-4FC1-A92D-F883089C7B05}" type="datetimeFigureOut">
              <a:rPr lang="bg-BG" smtClean="0"/>
              <a:t>31.08.2020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A66-C418-4227-93F9-8B75AF67BE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965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3266-9C93-4FC1-A92D-F883089C7B05}" type="datetimeFigureOut">
              <a:rPr lang="bg-BG" smtClean="0"/>
              <a:t>31.08.2020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A66-C418-4227-93F9-8B75AF67BE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690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3266-9C93-4FC1-A92D-F883089C7B05}" type="datetimeFigureOut">
              <a:rPr lang="bg-BG" smtClean="0"/>
              <a:t>31.08.2020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A66-C418-4227-93F9-8B75AF67BE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479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3266-9C93-4FC1-A92D-F883089C7B05}" type="datetimeFigureOut">
              <a:rPr lang="bg-BG" smtClean="0"/>
              <a:t>31.08.2020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A66-C418-4227-93F9-8B75AF67BE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315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3266-9C93-4FC1-A92D-F883089C7B05}" type="datetimeFigureOut">
              <a:rPr lang="bg-BG" smtClean="0"/>
              <a:t>31.08.2020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A66-C418-4227-93F9-8B75AF67BE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221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E3266-9C93-4FC1-A92D-F883089C7B05}" type="datetimeFigureOut">
              <a:rPr lang="bg-BG" smtClean="0"/>
              <a:t>31.08.2020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AA66-C418-4227-93F9-8B75AF67BE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656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Работа с </a:t>
            </a:r>
            <a:r>
              <a:rPr lang="ru-RU" dirty="0" err="1"/>
              <a:t>деца</a:t>
            </a:r>
            <a:r>
              <a:rPr lang="ru-RU" dirty="0"/>
              <a:t> по проект "Активно </a:t>
            </a:r>
            <a:r>
              <a:rPr lang="ru-RU" dirty="0" err="1"/>
              <a:t>приобщаване</a:t>
            </a:r>
            <a:r>
              <a:rPr lang="ru-RU" dirty="0"/>
              <a:t> в </a:t>
            </a:r>
            <a:r>
              <a:rPr lang="ru-RU" dirty="0" err="1"/>
              <a:t>системата</a:t>
            </a:r>
            <a:r>
              <a:rPr lang="ru-RU" dirty="0"/>
              <a:t> на </a:t>
            </a:r>
            <a:r>
              <a:rPr lang="ru-RU" dirty="0" err="1"/>
              <a:t>предучилищното</a:t>
            </a:r>
            <a:r>
              <a:rPr lang="ru-RU"/>
              <a:t> образование"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51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9" name="Контейнер за съдържание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Текстово поле 9"/>
          <p:cNvSpPr txBox="1"/>
          <p:nvPr/>
        </p:nvSpPr>
        <p:spPr>
          <a:xfrm>
            <a:off x="2771800" y="1628800"/>
            <a:ext cx="3888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latin typeface="Taws now roma"/>
              </a:rPr>
              <a:t>ДГ „Радост“</a:t>
            </a:r>
          </a:p>
          <a:p>
            <a:pPr algn="ctr"/>
            <a:r>
              <a:rPr lang="bg-BG" sz="4000" b="1" dirty="0" smtClean="0">
                <a:latin typeface="Taws now roma"/>
              </a:rPr>
              <a:t>с.Царевец-</a:t>
            </a:r>
          </a:p>
          <a:p>
            <a:pPr algn="ctr"/>
            <a:r>
              <a:rPr lang="bg-BG" sz="4000" b="1" dirty="0" smtClean="0">
                <a:latin typeface="Taws now roma"/>
              </a:rPr>
              <a:t>изнесени групи</a:t>
            </a:r>
          </a:p>
          <a:p>
            <a:pPr algn="ctr"/>
            <a:r>
              <a:rPr lang="bg-BG" sz="4000" b="1" dirty="0" smtClean="0">
                <a:latin typeface="Taws now roma"/>
              </a:rPr>
              <a:t>с.Козловец</a:t>
            </a:r>
          </a:p>
          <a:p>
            <a:pPr algn="ctr"/>
            <a:r>
              <a:rPr lang="bg-BG" sz="4000" b="1" dirty="0">
                <a:latin typeface="Taws now roma"/>
              </a:rPr>
              <a:t>и</a:t>
            </a:r>
            <a:endParaRPr lang="bg-BG" sz="4000" b="1" dirty="0" smtClean="0">
              <a:latin typeface="Taws now roma"/>
            </a:endParaRPr>
          </a:p>
          <a:p>
            <a:pPr algn="ctr"/>
            <a:r>
              <a:rPr lang="bg-BG" sz="4000" b="1" dirty="0">
                <a:latin typeface="Taws now roma"/>
              </a:rPr>
              <a:t>с</a:t>
            </a:r>
            <a:r>
              <a:rPr lang="bg-BG" sz="4000" b="1" dirty="0" smtClean="0">
                <a:latin typeface="Taws now roma"/>
              </a:rPr>
              <a:t>.Алеково</a:t>
            </a:r>
            <a:endParaRPr lang="bg-BG" sz="4000" b="1" dirty="0">
              <a:latin typeface="Taws now roma"/>
            </a:endParaRPr>
          </a:p>
        </p:txBody>
      </p:sp>
    </p:spTree>
    <p:extLst>
      <p:ext uri="{BB962C8B-B14F-4D97-AF65-F5344CB8AC3E}">
        <p14:creationId xmlns:p14="http://schemas.microsoft.com/office/powerpoint/2010/main" val="327179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35088" y="8879"/>
            <a:ext cx="8208912" cy="1700808"/>
          </a:xfr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g-BG" sz="2400" b="1" i="1" dirty="0" smtClean="0">
                <a:solidFill>
                  <a:srgbClr val="00B0F0"/>
                </a:solidFill>
                <a:latin typeface="Taws now roma"/>
              </a:rPr>
              <a:t>Работа с децата по проекта </a:t>
            </a:r>
            <a:br>
              <a:rPr lang="bg-BG" sz="2400" b="1" i="1" dirty="0" smtClean="0">
                <a:solidFill>
                  <a:srgbClr val="00B0F0"/>
                </a:solidFill>
                <a:latin typeface="Taws now roma"/>
              </a:rPr>
            </a:br>
            <a:r>
              <a:rPr lang="bg-BG" sz="2400" b="1" i="1" dirty="0" smtClean="0">
                <a:solidFill>
                  <a:srgbClr val="00B0F0"/>
                </a:solidFill>
                <a:latin typeface="Taws now roma"/>
              </a:rPr>
              <a:t>„Активно приобщаване в системата на предучилищното образование“с.Алеково</a:t>
            </a:r>
            <a:endParaRPr lang="bg-BG" sz="2400" b="1" i="1" dirty="0">
              <a:solidFill>
                <a:srgbClr val="00B0F0"/>
              </a:solidFill>
              <a:latin typeface="Taws now roma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5197">
            <a:off x="755576" y="1628800"/>
            <a:ext cx="2489279" cy="4525963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064">
            <a:off x="4094725" y="1957565"/>
            <a:ext cx="3771900" cy="4797018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2051720" y="404664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aws now roma"/>
              </a:rPr>
              <a:t>Работа с </a:t>
            </a:r>
            <a:r>
              <a:rPr lang="ru-RU" sz="2000" b="1" dirty="0" err="1" smtClean="0">
                <a:latin typeface="Taws now roma"/>
              </a:rPr>
              <a:t>деца</a:t>
            </a:r>
            <a:r>
              <a:rPr lang="ru-RU" sz="2000" b="1" dirty="0" smtClean="0">
                <a:latin typeface="Taws now roma"/>
              </a:rPr>
              <a:t> </a:t>
            </a:r>
            <a:r>
              <a:rPr lang="ru-RU" sz="2000" b="1" dirty="0">
                <a:latin typeface="Taws now roma"/>
              </a:rPr>
              <a:t>по </a:t>
            </a:r>
            <a:r>
              <a:rPr lang="ru-RU" sz="2000" b="1" dirty="0" smtClean="0">
                <a:latin typeface="Taws now roma"/>
              </a:rPr>
              <a:t>проект</a:t>
            </a:r>
            <a:r>
              <a:rPr lang="ru-RU" sz="2000" b="1" dirty="0">
                <a:latin typeface="Taws now roma"/>
              </a:rPr>
              <a:t/>
            </a:r>
            <a:br>
              <a:rPr lang="ru-RU" sz="2000" b="1" dirty="0">
                <a:latin typeface="Taws now roma"/>
              </a:rPr>
            </a:br>
            <a:r>
              <a:rPr lang="ru-RU" sz="2000" b="1" dirty="0">
                <a:latin typeface="Taws now roma"/>
              </a:rPr>
              <a:t>„Активно </a:t>
            </a:r>
            <a:r>
              <a:rPr lang="ru-RU" sz="2000" b="1" dirty="0" err="1">
                <a:latin typeface="Taws now roma"/>
              </a:rPr>
              <a:t>приобщаване</a:t>
            </a:r>
            <a:r>
              <a:rPr lang="ru-RU" sz="2000" b="1" dirty="0">
                <a:latin typeface="Taws now roma"/>
              </a:rPr>
              <a:t> в </a:t>
            </a:r>
            <a:r>
              <a:rPr lang="ru-RU" sz="2000" b="1" dirty="0" err="1">
                <a:latin typeface="Taws now roma"/>
              </a:rPr>
              <a:t>системата</a:t>
            </a:r>
            <a:r>
              <a:rPr lang="ru-RU" sz="2000" b="1" dirty="0">
                <a:latin typeface="Taws now roma"/>
              </a:rPr>
              <a:t> на </a:t>
            </a:r>
            <a:r>
              <a:rPr lang="ru-RU" sz="2000" b="1" dirty="0" err="1">
                <a:latin typeface="Taws now roma"/>
              </a:rPr>
              <a:t>предучилищното</a:t>
            </a:r>
            <a:r>
              <a:rPr lang="ru-RU" sz="2000" b="1" dirty="0">
                <a:latin typeface="Taws now roma"/>
              </a:rPr>
              <a:t> </a:t>
            </a:r>
            <a:r>
              <a:rPr lang="ru-RU" sz="2000" b="1" dirty="0" err="1">
                <a:latin typeface="Taws now roma"/>
              </a:rPr>
              <a:t>образование“с.Алеково</a:t>
            </a:r>
            <a:endParaRPr lang="bg-BG" sz="2000" b="1" dirty="0">
              <a:latin typeface="Taws now roma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044">
            <a:off x="4766049" y="1970973"/>
            <a:ext cx="3771900" cy="4923706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10">
            <a:off x="165770" y="1754902"/>
            <a:ext cx="3771900" cy="510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08" y="0"/>
            <a:ext cx="4328493" cy="6858000"/>
          </a:xfr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5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36712"/>
            <a:ext cx="3394472" cy="4525963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682">
            <a:off x="4367586" y="584683"/>
            <a:ext cx="4442864" cy="5688632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127">
            <a:off x="298090" y="759659"/>
            <a:ext cx="3926531" cy="587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  <a:latin typeface="Taws now roma"/>
                <a:ea typeface="+mn-ea"/>
                <a:cs typeface="+mn-cs"/>
              </a:rPr>
              <a:t>Работа с </a:t>
            </a:r>
            <a:r>
              <a:rPr lang="ru-RU" sz="2000" b="1" dirty="0" err="1">
                <a:solidFill>
                  <a:prstClr val="black"/>
                </a:solidFill>
                <a:latin typeface="Taws now roma"/>
                <a:ea typeface="+mn-ea"/>
                <a:cs typeface="+mn-cs"/>
              </a:rPr>
              <a:t>деца</a:t>
            </a:r>
            <a:r>
              <a:rPr lang="ru-RU" sz="2000" b="1" dirty="0">
                <a:solidFill>
                  <a:prstClr val="black"/>
                </a:solidFill>
                <a:latin typeface="Taws now roma"/>
                <a:ea typeface="+mn-ea"/>
                <a:cs typeface="+mn-cs"/>
              </a:rPr>
              <a:t> по проект</a:t>
            </a:r>
            <a:br>
              <a:rPr lang="ru-RU" sz="2000" b="1" dirty="0">
                <a:solidFill>
                  <a:prstClr val="black"/>
                </a:solidFill>
                <a:latin typeface="Taws now roma"/>
                <a:ea typeface="+mn-ea"/>
                <a:cs typeface="+mn-cs"/>
              </a:rPr>
            </a:br>
            <a:r>
              <a:rPr lang="ru-RU" sz="2000" b="1" dirty="0">
                <a:solidFill>
                  <a:prstClr val="black"/>
                </a:solidFill>
                <a:latin typeface="Taws now roma"/>
                <a:ea typeface="+mn-ea"/>
                <a:cs typeface="+mn-cs"/>
              </a:rPr>
              <a:t>„Активно </a:t>
            </a:r>
            <a:r>
              <a:rPr lang="ru-RU" sz="2000" b="1" dirty="0" err="1">
                <a:solidFill>
                  <a:prstClr val="black"/>
                </a:solidFill>
                <a:latin typeface="Taws now roma"/>
                <a:ea typeface="+mn-ea"/>
                <a:cs typeface="+mn-cs"/>
              </a:rPr>
              <a:t>приобщаване</a:t>
            </a:r>
            <a:r>
              <a:rPr lang="ru-RU" sz="2000" b="1" dirty="0">
                <a:solidFill>
                  <a:prstClr val="black"/>
                </a:solidFill>
                <a:latin typeface="Taws now roma"/>
                <a:ea typeface="+mn-ea"/>
                <a:cs typeface="+mn-cs"/>
              </a:rPr>
              <a:t> в </a:t>
            </a:r>
            <a:r>
              <a:rPr lang="ru-RU" sz="2000" b="1" dirty="0" err="1">
                <a:solidFill>
                  <a:prstClr val="black"/>
                </a:solidFill>
                <a:latin typeface="Taws now roma"/>
                <a:ea typeface="+mn-ea"/>
                <a:cs typeface="+mn-cs"/>
              </a:rPr>
              <a:t>системата</a:t>
            </a:r>
            <a:r>
              <a:rPr lang="ru-RU" sz="2000" b="1" dirty="0">
                <a:solidFill>
                  <a:prstClr val="black"/>
                </a:solidFill>
                <a:latin typeface="Taws now roma"/>
                <a:ea typeface="+mn-ea"/>
                <a:cs typeface="+mn-cs"/>
              </a:rPr>
              <a:t> на </a:t>
            </a:r>
            <a:r>
              <a:rPr lang="ru-RU" sz="2000" b="1" dirty="0" err="1">
                <a:solidFill>
                  <a:prstClr val="black"/>
                </a:solidFill>
                <a:latin typeface="Taws now roma"/>
                <a:ea typeface="+mn-ea"/>
                <a:cs typeface="+mn-cs"/>
              </a:rPr>
              <a:t>предучилищното</a:t>
            </a:r>
            <a:r>
              <a:rPr lang="ru-RU" sz="2000" b="1" dirty="0">
                <a:solidFill>
                  <a:prstClr val="black"/>
                </a:solidFill>
                <a:latin typeface="Taws now roma"/>
                <a:ea typeface="+mn-ea"/>
                <a:cs typeface="+mn-cs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aws now roma"/>
                <a:ea typeface="+mn-ea"/>
                <a:cs typeface="+mn-cs"/>
              </a:rPr>
              <a:t>образование“с.Козловец</a:t>
            </a:r>
            <a:endParaRPr lang="bg-BG" sz="2000" b="1" dirty="0">
              <a:solidFill>
                <a:prstClr val="black"/>
              </a:solidFill>
              <a:latin typeface="Taws now roma"/>
              <a:ea typeface="+mn-ea"/>
              <a:cs typeface="+mn-cs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Текстово поле 6"/>
          <p:cNvSpPr txBox="1"/>
          <p:nvPr/>
        </p:nvSpPr>
        <p:spPr>
          <a:xfrm>
            <a:off x="1259632" y="292006"/>
            <a:ext cx="72008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Taws now roma"/>
              </a:rPr>
              <a:t>Работа с деца по проект </a:t>
            </a:r>
            <a:endParaRPr lang="en-US" sz="2400" b="1" dirty="0" smtClean="0">
              <a:latin typeface="Taws now roma"/>
            </a:endParaRPr>
          </a:p>
          <a:p>
            <a:pPr algn="ctr"/>
            <a:r>
              <a:rPr lang="bg-BG" sz="2400" b="1" dirty="0" smtClean="0">
                <a:latin typeface="Taws now roma"/>
              </a:rPr>
              <a:t>„Активно приобщаване в системата на предучилищното образувание“ с.Козловец</a:t>
            </a:r>
            <a:endParaRPr lang="bg-BG" sz="2400" b="1" dirty="0">
              <a:latin typeface="Taws now roma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114">
            <a:off x="179512" y="1772816"/>
            <a:ext cx="4083493" cy="5085184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952">
            <a:off x="4804330" y="1978688"/>
            <a:ext cx="4320480" cy="49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941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48681"/>
            <a:ext cx="4572000" cy="3429000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912">
            <a:off x="4427984" y="260648"/>
            <a:ext cx="4572000" cy="342900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731">
            <a:off x="34834" y="260648"/>
            <a:ext cx="4572000" cy="342900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84984"/>
            <a:ext cx="5760640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ip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55</Words>
  <Application>Microsoft Office PowerPoint</Application>
  <PresentationFormat>Презентация на цял екран (4:3)</PresentationFormat>
  <Paragraphs>13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Office тема</vt:lpstr>
      <vt:lpstr>Презентация на PowerPoint</vt:lpstr>
      <vt:lpstr>Презентация на PowerPoint</vt:lpstr>
      <vt:lpstr>Работа с децата по проекта  „Активно приобщаване в системата на предучилищното образование“с.Алеково</vt:lpstr>
      <vt:lpstr>Презентация на PowerPoint</vt:lpstr>
      <vt:lpstr>Презентация на PowerPoint</vt:lpstr>
      <vt:lpstr>Работа с деца по проект „Активно приобщаване в системата на предучилищното образование“с.Козловец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Boni</dc:creator>
  <cp:lastModifiedBy>EDU-01</cp:lastModifiedBy>
  <cp:revision>14</cp:revision>
  <dcterms:created xsi:type="dcterms:W3CDTF">2020-08-27T19:28:58Z</dcterms:created>
  <dcterms:modified xsi:type="dcterms:W3CDTF">2020-08-31T07:05:25Z</dcterms:modified>
</cp:coreProperties>
</file>